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9" r:id="rId4"/>
    <p:sldId id="262" r:id="rId5"/>
    <p:sldId id="274" r:id="rId6"/>
    <p:sldId id="263" r:id="rId7"/>
    <p:sldId id="264" r:id="rId8"/>
    <p:sldId id="265" r:id="rId9"/>
    <p:sldId id="266" r:id="rId10"/>
    <p:sldId id="268" r:id="rId11"/>
    <p:sldId id="27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657" autoAdjust="0"/>
  </p:normalViewPr>
  <p:slideViewPr>
    <p:cSldViewPr snapToGrid="0">
      <p:cViewPr varScale="1">
        <p:scale>
          <a:sx n="88" d="100"/>
          <a:sy n="88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E4CA7-8E61-41A6-B59D-2FFAFC7F07B7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14EE4-679E-45AC-BA4A-B3482C1FA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4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Здравствуйте уважаемые члены </a:t>
            </a:r>
            <a:r>
              <a:rPr lang="ru-RU" dirty="0" err="1"/>
              <a:t>комисии</a:t>
            </a:r>
            <a:r>
              <a:rPr lang="ru-RU" dirty="0"/>
              <a:t>, я студенты группы 1912с Николайчук Ярослав Юрьевич, сегодня я расскажу про мой дипломный проект</a:t>
            </a:r>
            <a:br>
              <a:rPr lang="ru-RU" dirty="0"/>
            </a:br>
            <a:r>
              <a:rPr lang="ru-RU" sz="1200" dirty="0">
                <a:solidFill>
                  <a:srgbClr val="4F3347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ПРОЕКТИРОВАНИЕ И РАЗРАБОТКА ОНЛАЙН ВЕБ-ПРИЛОЖЕНИЯ “РЕЦЕПТЫ БЛЮД”</a:t>
            </a:r>
            <a:br>
              <a:rPr lang="en-US" sz="1200" dirty="0">
                <a:solidFill>
                  <a:srgbClr val="4F3347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88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ДОБАВЛЕНИЕ РЕЦЕПТА И РЕДАКТИРОВАНИЕ РЕЦЕПТА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587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АДМИНА БЫЛИ СОЗДАНЫ СЛЕДУЮЩИЕ СТРАНИЦЫ</a:t>
            </a:r>
            <a:r>
              <a:rPr lang="en-US" dirty="0"/>
              <a:t>: </a:t>
            </a:r>
            <a:r>
              <a:rPr lang="ru-RU" dirty="0"/>
              <a:t>КАТЕГОРИИ, ПРОСМОТР БЛЮД КАТЕГОРИИ, ДОБАВЛЕНИЕ КАТЕГОРИИ И ДОБАВЛЕНИЕ ИНГРЕДИЕНТА.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518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160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данном слайде представлены цели и задачи нашего дипломного проекта.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35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ходе разработки использовались представленные языки программирования и программное обеспечение.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07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ИЗ ЛОГИЧЕСКОЙ ВЫШЛА ФИЗИЧЕКАЯ МОДЕЛЬ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142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ИЗ ЛОГИЧЕСКОЙ ВЫШЛА ФИЗИЧЕКАЯ МОДЕЛЬ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79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РАЗРАБОТКА САЙТА НАЧИЛАСЬ С СОЗДАНИЯ МАКЕТОВ, НА СЛАЙДЕ ИЗОБРАЖЕНЫ ПЕРВЫЕ ВЕРСИИ ГЛАВНОЙ СТРАНИЦЫ И СТРАНИЦЫ СО ВСЕМИ РЕЦЕПТАМИ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958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СЛАЙДЕ СТРАНИЦА С ПОДРОБНЫМ ОПИСАНИЕ РЕЦЕПТА И СТРАНИЦА ПРОФИЛЯ.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06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ФИНАЛЬНЫМ МАКЕТОМ СТАЛА СТАНИЦА СОЗДАНИЯ РЕЦЕПТА.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ГЛАВНАЯ И ВСЕ РЕЦЕПТЫ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78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964E-9C9D-4C4C-BCCC-2E2CD8824DB4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08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5D80-6326-4240-86B7-6EE0F28D7A0A}" type="datetime1">
              <a:rPr lang="ru-RU" smtClean="0"/>
              <a:t>22.06.2025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20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56B9-779D-4920-91E1-09CE127028DC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60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7B10-E9A6-495B-9161-32BCEFCB0AFD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3432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7A4DB-60D2-4CCB-A6C3-9EEB9A48DDF1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553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222F-8C2A-4ADD-B5EA-096403A91BA7}" type="datetime1">
              <a:rPr lang="ru-RU" smtClean="0"/>
              <a:t>22.06.2025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53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3D3F-2F4B-46E0-A030-E37B6CC0EED0}" type="datetime1">
              <a:rPr lang="ru-RU" smtClean="0"/>
              <a:t>22.06.2025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222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3C10-E99C-4555-9BD9-F79538DE5F0B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457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A99D-A237-4E77-83DE-2B3EAF60A226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7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71EB-7867-4A8D-8B8C-BB2C2EB31F7B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63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8473-D11B-4070-8A59-159D3305D4DF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81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2C58F-F668-4B49-A6D1-6D01F8A84DE7}" type="datetime1">
              <a:rPr lang="ru-RU" smtClean="0"/>
              <a:t>22.06.2025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1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C28C-1A4B-42A8-B99D-6F906494B005}" type="datetime1">
              <a:rPr lang="ru-RU" smtClean="0"/>
              <a:t>22.06.2025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15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65BF-4CA7-4136-AD56-16ED818A8194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24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FFDB-BDBC-466C-87C9-79ED5E02D0D1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14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C278-E859-4D9D-92DA-2D9B814CDA20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05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D78D-B64E-4656-BFDC-C4B4A9B1638B}" type="datetime1">
              <a:rPr lang="ru-RU" smtClean="0"/>
              <a:t>22.06.2025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39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486E7-DEE9-4FE9-8ED3-BFAF7E4D0A7D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534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vk.com/yar0ssl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93EF0-4A11-CB83-5B55-DB5DFF0EA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547" y="1532193"/>
            <a:ext cx="9369774" cy="2701308"/>
          </a:xfrm>
        </p:spPr>
        <p:txBody>
          <a:bodyPr>
            <a:normAutofit fontScale="90000"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ru-RU" sz="3600" b="1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ПРОЕКТИРОВАНИЕ И РАЗРАБОТКА ОНЛАЙН ВЕБ-ПРИЛОЖЕНИЕ “РЕЦЕПТЫ БЛЮД”</a:t>
            </a:r>
            <a:b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br>
              <a:rPr lang="ru-RU" sz="3600" b="1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ru-RU" sz="22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ДИПЛОМНЫЙ ПРОЕКТ</a:t>
            </a:r>
            <a:b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br>
              <a:rPr lang="ru-RU" sz="22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ru-RU" sz="2200" i="1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СПЕЦИАЛЬНОСТЬ 09.02.07 ИНФОРМАЦИОННЫЕ СИСТЕМЫ И ПРОГРАММИРОВАНИЕ</a:t>
            </a:r>
            <a:endParaRPr lang="ru-RU" sz="22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03D860-DC36-5460-ABD9-A5CDDF39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4520" y="4682109"/>
            <a:ext cx="4177606" cy="1359462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Выполнил:</a:t>
            </a:r>
          </a:p>
          <a:p>
            <a:r>
              <a:rPr lang="ru-RU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Студент </a:t>
            </a: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IV </a:t>
            </a:r>
            <a:r>
              <a:rPr lang="ru-RU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курса группы 1912с</a:t>
            </a: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chemeClr val="tx1"/>
              </a:solidFill>
              <a:latin typeface="Candara" panose="020E050203030302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Николайчук Я.Ю</a:t>
            </a:r>
          </a:p>
          <a:p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F51795-6AD3-4AEF-D90F-1270ADFC0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C4265-D688-DDFD-0EB5-3E279FBA55D6}"/>
              </a:ext>
            </a:extLst>
          </p:cNvPr>
          <p:cNvSpPr txBox="1"/>
          <p:nvPr/>
        </p:nvSpPr>
        <p:spPr>
          <a:xfrm>
            <a:off x="2450505" y="489387"/>
            <a:ext cx="7496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ОГБПОУ</a:t>
            </a:r>
            <a:r>
              <a:rPr lang="en-US" sz="18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8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«ТОМСКИЙ ЭКОНОМИКО-ПРОМЫШЛЕННЫЙ КОЛЛЕДЖ»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349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001" y="0"/>
            <a:ext cx="5727929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ИТОГОВЫЙ ДИЗАЙН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0937C-33EF-9074-B0F4-80CA78D5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71" y="625174"/>
            <a:ext cx="5276590" cy="623282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1A7A60-435A-FD53-58D2-1AC7681C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742356-AAA2-CD98-774A-12C81E12E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64F27-ED81-51E0-49EF-A395F78B9310}"/>
              </a:ext>
            </a:extLst>
          </p:cNvPr>
          <p:cNvSpPr txBox="1"/>
          <p:nvPr/>
        </p:nvSpPr>
        <p:spPr>
          <a:xfrm>
            <a:off x="9017451" y="5915940"/>
            <a:ext cx="30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Дизайн страницы редактирования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3169557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243" y="120162"/>
            <a:ext cx="569243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ИТОГОВЫЙ ДИЗАЙН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D611FE-3403-AF1D-C2A9-8EE0CB96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3" y="1326986"/>
            <a:ext cx="5940425" cy="26828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FF2AB-69B5-0AF3-FC41-AF77263AA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44" y="2668423"/>
            <a:ext cx="5940425" cy="365633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0102164-0311-91BB-39D2-4CDDB9D9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56DD5E-287E-3A9B-9FA5-2AF002F8F2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A223C-408D-17B6-DED0-832AC552E22A}"/>
              </a:ext>
            </a:extLst>
          </p:cNvPr>
          <p:cNvSpPr txBox="1"/>
          <p:nvPr/>
        </p:nvSpPr>
        <p:spPr>
          <a:xfrm>
            <a:off x="1069651" y="4127256"/>
            <a:ext cx="42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Дизайн категория для администратора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53D9D-1C29-5014-2B18-16A5AB8A0C39}"/>
              </a:ext>
            </a:extLst>
          </p:cNvPr>
          <p:cNvSpPr txBox="1"/>
          <p:nvPr/>
        </p:nvSpPr>
        <p:spPr>
          <a:xfrm>
            <a:off x="6449262" y="2101448"/>
            <a:ext cx="53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Дизайн выбранной категории для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629524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F04B4-22A3-5513-F667-4E06673D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097" y="236092"/>
            <a:ext cx="8149546" cy="1400530"/>
          </a:xfrm>
        </p:spPr>
        <p:txBody>
          <a:bodyPr/>
          <a:lstStyle/>
          <a:p>
            <a:pPr algn="ctr"/>
            <a:r>
              <a:rPr lang="ru-RU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  <a:ea typeface="+mn-ea"/>
                <a:cs typeface="+mn-cs"/>
              </a:rPr>
              <a:t>КОНТАКТЫ</a:t>
            </a:r>
          </a:p>
        </p:txBody>
      </p:sp>
      <p:pic>
        <p:nvPicPr>
          <p:cNvPr id="4" name="Picture 2" descr="https://sun9-50.userapi.com/impg/g2jUONd3ELfq0d1TfIQ-bF2YVXZhnIPR9UeYQQ/MV53EYbGzUo.jpg?size=1617x2160&amp;quality=95&amp;sign=bf09f6c028e4f445398d303967490538&amp;type=album">
            <a:extLst>
              <a:ext uri="{FF2B5EF4-FFF2-40B4-BE49-F238E27FC236}">
                <a16:creationId xmlns:a16="http://schemas.microsoft.com/office/drawing/2014/main" id="{46EA5835-049E-E69B-4C2F-381341FA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0620"/>
            <a:ext cx="2811926" cy="3756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C6C31-CB58-B2E6-F82B-738366A04E2E}"/>
              </a:ext>
            </a:extLst>
          </p:cNvPr>
          <p:cNvSpPr txBox="1"/>
          <p:nvPr/>
        </p:nvSpPr>
        <p:spPr>
          <a:xfrm>
            <a:off x="7093619" y="3507965"/>
            <a:ext cx="429283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Candara" panose="020E0502030303020204" pitchFamily="34" charset="0"/>
              </a:rPr>
              <a:t>Николайчук Ярослав Юрьевич</a:t>
            </a:r>
          </a:p>
          <a:p>
            <a:pPr>
              <a:lnSpc>
                <a:spcPct val="150000"/>
              </a:lnSpc>
            </a:pPr>
            <a:r>
              <a:rPr lang="ru-RU" sz="2000" dirty="0" err="1">
                <a:latin typeface="Candara" panose="020E0502030303020204" pitchFamily="34" charset="0"/>
              </a:rPr>
              <a:t>Вконтакте</a:t>
            </a:r>
            <a:r>
              <a:rPr lang="en-US" sz="2000" dirty="0">
                <a:latin typeface="Candara" panose="020E0502030303020204" pitchFamily="34" charset="0"/>
              </a:rPr>
              <a:t>: </a:t>
            </a:r>
            <a:r>
              <a:rPr lang="en-US" sz="2000" dirty="0">
                <a:latin typeface="Candara" panose="020E05020303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https://vk.com/yar0sslave</a:t>
            </a:r>
            <a:endParaRPr lang="en-US" sz="2000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Candara" panose="020E0502030303020204" pitchFamily="34" charset="0"/>
              </a:rPr>
              <a:t>GitHub: https://github.com/NikolaiYar</a:t>
            </a:r>
            <a:endParaRPr lang="ru-RU" sz="2000" dirty="0">
              <a:latin typeface="Candara" panose="020E050203030302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4F2809D-9C92-1850-8365-BEF487C0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70" y="4047598"/>
            <a:ext cx="440017" cy="44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6FDB7E-A3C1-63DD-CD59-4B598DE82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870" y="4533247"/>
            <a:ext cx="440017" cy="4043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BB429B-0B7A-C73D-4A9C-D015417235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9C36B5-F8F0-2064-F9EE-981EA1DA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72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EA219C9B-8EC3-67CA-84A9-4033091E2CF9}"/>
              </a:ext>
            </a:extLst>
          </p:cNvPr>
          <p:cNvSpPr txBox="1">
            <a:spLocks/>
          </p:cNvSpPr>
          <p:nvPr/>
        </p:nvSpPr>
        <p:spPr>
          <a:xfrm>
            <a:off x="-1" y="1241148"/>
            <a:ext cx="12061371" cy="333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200" dirty="0">
                <a:latin typeface="Candara" panose="020E0502030303020204" pitchFamily="34" charset="0"/>
              </a:rPr>
              <a:t>Цель</a:t>
            </a:r>
            <a:r>
              <a:rPr lang="en-US" sz="11200" dirty="0">
                <a:latin typeface="Candara" panose="020E0502030303020204" pitchFamily="34" charset="0"/>
              </a:rPr>
              <a:t>: </a:t>
            </a:r>
            <a:r>
              <a:rPr lang="ru-RU" sz="11200" dirty="0">
                <a:latin typeface="Candara" panose="020E0502030303020204" pitchFamily="34" charset="0"/>
              </a:rPr>
              <a:t>Проектирование и разработка онлайн веб-приложения “рецепты блюд”.</a:t>
            </a:r>
            <a:endParaRPr lang="en-US" sz="112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ru-RU" sz="1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Задачи</a:t>
            </a:r>
            <a:r>
              <a:rPr lang="en-US" sz="1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: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Анализ предметной области.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Проектирование структуры базы данных и логики приложения.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Разработка </a:t>
            </a:r>
            <a:r>
              <a:rPr lang="ru-RU" sz="11200" dirty="0" err="1">
                <a:latin typeface="Candara" panose="020E0502030303020204" pitchFamily="34" charset="0"/>
              </a:rPr>
              <a:t>backend</a:t>
            </a:r>
            <a:r>
              <a:rPr lang="ru-RU" sz="11200" dirty="0">
                <a:latin typeface="Candara" panose="020E0502030303020204" pitchFamily="34" charset="0"/>
              </a:rPr>
              <a:t>-части на </a:t>
            </a:r>
            <a:r>
              <a:rPr lang="ru-RU" sz="11200" dirty="0" err="1">
                <a:latin typeface="Candara" panose="020E0502030303020204" pitchFamily="34" charset="0"/>
              </a:rPr>
              <a:t>Laravel</a:t>
            </a:r>
            <a:r>
              <a:rPr lang="ru-RU" sz="11200" dirty="0">
                <a:latin typeface="Candara" panose="020E0502030303020204" pitchFamily="34" charset="0"/>
              </a:rPr>
              <a:t> (</a:t>
            </a:r>
            <a:r>
              <a:rPr lang="ru-RU" sz="11200" dirty="0" err="1">
                <a:latin typeface="Candara" panose="020E0502030303020204" pitchFamily="34" charset="0"/>
              </a:rPr>
              <a:t>роутинг</a:t>
            </a:r>
            <a:r>
              <a:rPr lang="ru-RU" sz="11200" dirty="0">
                <a:latin typeface="Candara" panose="020E0502030303020204" pitchFamily="34" charset="0"/>
              </a:rPr>
              <a:t>, контроллеры, модели, Blade-шаблоны).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Создание </a:t>
            </a:r>
            <a:r>
              <a:rPr lang="ru-RU" sz="11200" dirty="0" err="1">
                <a:latin typeface="Candara" panose="020E0502030303020204" pitchFamily="34" charset="0"/>
              </a:rPr>
              <a:t>frontend</a:t>
            </a:r>
            <a:r>
              <a:rPr lang="ru-RU" sz="11200" dirty="0">
                <a:latin typeface="Candara" panose="020E0502030303020204" pitchFamily="34" charset="0"/>
              </a:rPr>
              <a:t>-части с использованием JavaScript для динамических элементов (лайки, избранное, тема).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Реализация системы авторизации.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Добавление функционала для администратора (управление категориями и ингредиентами).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Внедрение темной/светлой темы с сохранением выбора в </a:t>
            </a:r>
            <a:r>
              <a:rPr lang="ru-RU" sz="11200" dirty="0" err="1">
                <a:latin typeface="Candara" panose="020E0502030303020204" pitchFamily="34" charset="0"/>
              </a:rPr>
              <a:t>localStorage</a:t>
            </a:r>
            <a:r>
              <a:rPr lang="ru-RU" sz="11200" dirty="0">
                <a:latin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Тестирование и отладка приложения.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5400" dirty="0">
              <a:ln w="0"/>
              <a:solidFill>
                <a:srgbClr val="4F334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58AFA8-A96C-EAF5-D2F8-2EA5C787F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3950E-1437-0690-08AB-2C0A0FBCFBA7}"/>
              </a:ext>
            </a:extLst>
          </p:cNvPr>
          <p:cNvSpPr txBox="1"/>
          <p:nvPr/>
        </p:nvSpPr>
        <p:spPr>
          <a:xfrm>
            <a:off x="-65315" y="317818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ЦЕЛЬ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 ЗАДАЧИ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00BA8E-956D-4715-20A3-56EB5E97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711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E403F-65A1-3B40-5849-BBA1CDC0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76" y="382217"/>
            <a:ext cx="10852447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  <a:ea typeface="+mn-ea"/>
                <a:cs typeface="+mn-cs"/>
              </a:rPr>
              <a:t>ТЕХНОЛОГИЧЕСКИЙ СТЕК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742879-CFFA-15AE-FA52-583A93501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678" y="4479590"/>
            <a:ext cx="1555006" cy="16172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A0A6CC-6C01-AC7F-7F27-2484F7B47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454" y="2639289"/>
            <a:ext cx="1393453" cy="13934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F26DB3-6D94-0F3C-6B8E-458ED6102C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67" y="2428694"/>
            <a:ext cx="1730188" cy="17301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B2E9E7-A6EE-E9D7-2767-350DC9EB0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3752" y="4713105"/>
            <a:ext cx="2136007" cy="1190453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ED7B29B-514C-805A-D898-40BA4BB8C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575" y="4571038"/>
            <a:ext cx="1373955" cy="137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472D987-3AC5-55E6-D0C8-A2E9D40E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21" y="4571038"/>
            <a:ext cx="1015970" cy="14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9F398CE-01C7-9E7C-C6EF-2D1D71986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9399" y="2716260"/>
            <a:ext cx="2651127" cy="1325564"/>
          </a:xfrm>
          <a:prstGeom prst="rect">
            <a:avLst/>
          </a:prstGeom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8EF2D491-FA91-4D03-29BA-2C92073B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29" y="4611316"/>
            <a:ext cx="1858710" cy="13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52CC9C-5C45-AA4B-091E-FBF42DE1F01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4" y="323337"/>
            <a:ext cx="1259840" cy="71247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AF633C-7DE1-C72E-B3D4-DE9B71A87E38}"/>
              </a:ext>
            </a:extLst>
          </p:cNvPr>
          <p:cNvSpPr txBox="1"/>
          <p:nvPr/>
        </p:nvSpPr>
        <p:spPr>
          <a:xfrm>
            <a:off x="686627" y="1755274"/>
            <a:ext cx="6118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Языки и фреймворки для разработка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21FC3-A308-D876-4F99-0E4BD8BCC405}"/>
              </a:ext>
            </a:extLst>
          </p:cNvPr>
          <p:cNvSpPr txBox="1"/>
          <p:nvPr/>
        </p:nvSpPr>
        <p:spPr>
          <a:xfrm>
            <a:off x="7364559" y="1755274"/>
            <a:ext cx="470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Программное обеспечение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6497402-5C5A-8CC5-CB46-76AEA5643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77" y="2488544"/>
            <a:ext cx="1096309" cy="154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3077926-4CAC-FB0C-DA0B-3F4C147C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651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0A583-6C67-D9FB-BB9C-820DF9E1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90" y="213646"/>
            <a:ext cx="8775819" cy="1348856"/>
          </a:xfrm>
        </p:spPr>
        <p:txBody>
          <a:bodyPr/>
          <a:lstStyle/>
          <a:p>
            <a:r>
              <a:rPr lang="ru-RU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ПРОЕКТИРОВАНИЕ БАЗЫ ДАННЫХ</a:t>
            </a:r>
            <a:endParaRPr lang="ru-RU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E57300-2467-D891-9AE1-D68AD014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16" y="1260219"/>
            <a:ext cx="8320162" cy="511901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5324B8-8A76-C7C1-506D-DE01457B1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1F935A-2D01-76D2-3F24-3810EBD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767C6-1C82-B63A-B053-E63DEC14FE27}"/>
              </a:ext>
            </a:extLst>
          </p:cNvPr>
          <p:cNvSpPr txBox="1"/>
          <p:nvPr/>
        </p:nvSpPr>
        <p:spPr>
          <a:xfrm>
            <a:off x="4576080" y="6391371"/>
            <a:ext cx="303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Физическая модель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293142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0A583-6C67-D9FB-BB9C-820DF9E1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90" y="202760"/>
            <a:ext cx="8775819" cy="1348856"/>
          </a:xfrm>
        </p:spPr>
        <p:txBody>
          <a:bodyPr/>
          <a:lstStyle/>
          <a:p>
            <a:r>
              <a:rPr lang="ru-RU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ПРОЕКТИРОВАНИЕ БАЗЫ ДАННЫХ</a:t>
            </a:r>
            <a:endParaRPr lang="ru-RU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5324B8-8A76-C7C1-506D-DE01457B1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40906D-DE0D-448C-0148-402B287E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42" y="1156385"/>
            <a:ext cx="10052497" cy="5244489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C0672D-42FB-7DBE-3A2B-2E97B4BF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5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65A6C-1A07-542C-967E-ECE81E3962A7}"/>
              </a:ext>
            </a:extLst>
          </p:cNvPr>
          <p:cNvSpPr txBox="1"/>
          <p:nvPr/>
        </p:nvSpPr>
        <p:spPr>
          <a:xfrm>
            <a:off x="4644571" y="6400874"/>
            <a:ext cx="303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Дизайнер в </a:t>
            </a:r>
            <a:r>
              <a:rPr lang="en-US" dirty="0">
                <a:latin typeface="Candara" panose="020E0502030303020204" pitchFamily="34" charset="0"/>
              </a:rPr>
              <a:t>phpMyAdmin</a:t>
            </a:r>
            <a:endParaRPr lang="ru-RU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14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79" y="1771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МАКЕТЫ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23B38-C3C4-2F91-A07E-5BF4058C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55" y="2512158"/>
            <a:ext cx="5674770" cy="35801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98A42A-F0F1-CAEC-CEB6-7BB3E3F9D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24" y="1643381"/>
            <a:ext cx="5746835" cy="404132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B91CDF-33FD-8825-907A-0FE79B6FBE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E69057-EBEF-CC66-6322-3FBCF0B2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0A669-0DEB-614C-D993-8051F454E851}"/>
              </a:ext>
            </a:extLst>
          </p:cNvPr>
          <p:cNvSpPr txBox="1"/>
          <p:nvPr/>
        </p:nvSpPr>
        <p:spPr>
          <a:xfrm>
            <a:off x="1751922" y="5746314"/>
            <a:ext cx="303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главной страницы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96B9D-2325-11E0-4EDD-6EF6B2DC5AF8}"/>
              </a:ext>
            </a:extLst>
          </p:cNvPr>
          <p:cNvSpPr txBox="1"/>
          <p:nvPr/>
        </p:nvSpPr>
        <p:spPr>
          <a:xfrm>
            <a:off x="7679121" y="6192939"/>
            <a:ext cx="31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страницы с рецептами</a:t>
            </a:r>
          </a:p>
        </p:txBody>
      </p:sp>
    </p:spTree>
    <p:extLst>
      <p:ext uri="{BB962C8B-B14F-4D97-AF65-F5344CB8AC3E}">
        <p14:creationId xmlns:p14="http://schemas.microsoft.com/office/powerpoint/2010/main" val="2589512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79" y="1771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МАКЕТЫ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C9AB22-C8E0-8545-F280-41C2AD2D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6" y="1134980"/>
            <a:ext cx="4588215" cy="496096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B8565F-97AF-2A80-3A94-791A76AD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594" y="1195646"/>
            <a:ext cx="5940425" cy="490029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E9E871-AA3A-7D82-0332-081E74F655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BBBF6-320F-D59E-BBBC-EA1FF8AD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3E904-DB0C-6CA5-EBE5-FCD2FA4C480B}"/>
              </a:ext>
            </a:extLst>
          </p:cNvPr>
          <p:cNvSpPr txBox="1"/>
          <p:nvPr/>
        </p:nvSpPr>
        <p:spPr>
          <a:xfrm>
            <a:off x="584044" y="6200633"/>
            <a:ext cx="420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с подробным описанием рецепта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52C79-7FB7-C19D-CA91-C25736495FF1}"/>
              </a:ext>
            </a:extLst>
          </p:cNvPr>
          <p:cNvSpPr txBox="1"/>
          <p:nvPr/>
        </p:nvSpPr>
        <p:spPr>
          <a:xfrm>
            <a:off x="7462546" y="6200633"/>
            <a:ext cx="17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профиля</a:t>
            </a:r>
          </a:p>
        </p:txBody>
      </p:sp>
    </p:spTree>
    <p:extLst>
      <p:ext uri="{BB962C8B-B14F-4D97-AF65-F5344CB8AC3E}">
        <p14:creationId xmlns:p14="http://schemas.microsoft.com/office/powerpoint/2010/main" val="1175923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79" y="1771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МАКЕТЫ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A6F138-5B0A-481D-5CFC-15D7AB3E9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91" y="1211943"/>
            <a:ext cx="5092418" cy="512399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0AEB64-264D-9BD2-0714-A68276EC71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492301-4279-0920-AB20-5BD928E0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B58A6-5CCF-C517-50AD-E599F38601A8}"/>
              </a:ext>
            </a:extLst>
          </p:cNvPr>
          <p:cNvSpPr txBox="1"/>
          <p:nvPr/>
        </p:nvSpPr>
        <p:spPr>
          <a:xfrm>
            <a:off x="4764540" y="6412915"/>
            <a:ext cx="26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создания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1461960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79" y="1771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ИТОГОВЫЙ ДИЗАЙН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51DD7C-6FD9-754F-FE5D-85E9CDF58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34869-B0DD-557A-403F-2C0ADCAB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9</a:t>
            </a:fld>
            <a:endParaRPr lang="ru-RU"/>
          </a:p>
        </p:txBody>
      </p:sp>
      <p:pic>
        <p:nvPicPr>
          <p:cNvPr id="7" name="2025-06-22 22-51-09">
            <a:hlinkClick r:id="" action="ppaction://media"/>
            <a:extLst>
              <a:ext uri="{FF2B5EF4-FFF2-40B4-BE49-F238E27FC236}">
                <a16:creationId xmlns:a16="http://schemas.microsoft.com/office/drawing/2014/main" id="{E18AADF5-CB77-B295-3BF1-7FC50E9E34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8675" y="1204116"/>
            <a:ext cx="9394649" cy="52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68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417</TotalTime>
  <Words>366</Words>
  <Application>Microsoft Office PowerPoint</Application>
  <PresentationFormat>Широкоэкранный</PresentationFormat>
  <Paragraphs>76</Paragraphs>
  <Slides>12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Aptos</vt:lpstr>
      <vt:lpstr>Arial</vt:lpstr>
      <vt:lpstr>Candara</vt:lpstr>
      <vt:lpstr>Century Gothic</vt:lpstr>
      <vt:lpstr>Symbol</vt:lpstr>
      <vt:lpstr>Wingdings 3</vt:lpstr>
      <vt:lpstr>Ион</vt:lpstr>
      <vt:lpstr>ПРОЕКТИРОВАНИЕ И РАЗРАБОТКА ОНЛАЙН ВЕБ-ПРИЛОЖЕНИЕ “РЕЦЕПТЫ БЛЮД”  ДИПЛОМНЫЙ ПРОЕКТ  СПЕЦИАЛЬНОСТЬ 09.02.07 ИНФОРМАЦИОННЫЕ СИСТЕМЫ И ПРОГРАММИРОВАНИЕ</vt:lpstr>
      <vt:lpstr>Презентация PowerPoint</vt:lpstr>
      <vt:lpstr>ТЕХНОЛОГИЧЕСКИЙ СТЕК</vt:lpstr>
      <vt:lpstr>ПРОЕКТИРОВАНИЕ БАЗЫ ДАННЫХ</vt:lpstr>
      <vt:lpstr>ПРОЕКТИРОВАНИЕ БАЗЫ ДАННЫХ</vt:lpstr>
      <vt:lpstr>МАКЕТЫ</vt:lpstr>
      <vt:lpstr>МАКЕТЫ</vt:lpstr>
      <vt:lpstr>МАКЕТЫ</vt:lpstr>
      <vt:lpstr>ИТОГОВЫЙ ДИЗАЙН</vt:lpstr>
      <vt:lpstr>ИТОГОВЫЙ ДИЗАЙН</vt:lpstr>
      <vt:lpstr>ИТОГОВЫЙ ДИЗАЙН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Ярослав Николайчук</dc:creator>
  <cp:lastModifiedBy>Ярослав Николайчук</cp:lastModifiedBy>
  <cp:revision>48</cp:revision>
  <dcterms:created xsi:type="dcterms:W3CDTF">2025-06-16T17:39:15Z</dcterms:created>
  <dcterms:modified xsi:type="dcterms:W3CDTF">2025-06-22T16:58:50Z</dcterms:modified>
</cp:coreProperties>
</file>